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야놀자 야체 R" panose="02020603020101020101" pitchFamily="18" charset="-127"/>
      <p:regular r:id="rId3"/>
    </p:embeddedFont>
    <p:embeddedFont>
      <p:font typeface="고양덕양 B" pitchFamily="2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여기어때 잘난체" panose="020B0600000101010101" pitchFamily="50" charset="-127"/>
      <p:bold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E1C"/>
    <a:srgbClr val="F3D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3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50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75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77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0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9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0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42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5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3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E860-27A4-4BED-BD69-017602F41DC3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D997-9E32-49EB-9369-44D9FC871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3D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1988" y="980168"/>
            <a:ext cx="3082948" cy="3982757"/>
          </a:xfrm>
          <a:prstGeom prst="roundRect">
            <a:avLst>
              <a:gd name="adj" fmla="val 7463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49057" y="100403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본당 역사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546508" y="2361048"/>
            <a:ext cx="2988539" cy="2601877"/>
          </a:xfrm>
          <a:prstGeom prst="roundRect">
            <a:avLst>
              <a:gd name="adj" fmla="val 7177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007947" y="326776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400" b="1" dirty="0" smtClean="0">
                <a:latin typeface="고양덕양 B" pitchFamily="2" charset="-127"/>
                <a:ea typeface="고양덕양 B" pitchFamily="2" charset="-127"/>
              </a:rPr>
              <a:t>우리 본당 알아보기</a:t>
            </a:r>
            <a:endParaRPr lang="ko-KR" altLang="en-US" sz="2400" b="1" dirty="0">
              <a:latin typeface="고양덕양 B" pitchFamily="2" charset="-127"/>
              <a:ea typeface="고양덕양 B" pitchFamily="2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21988" y="5092216"/>
            <a:ext cx="3082948" cy="2433435"/>
          </a:xfrm>
          <a:prstGeom prst="roundRect">
            <a:avLst>
              <a:gd name="adj" fmla="val 10444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3528404" y="980169"/>
            <a:ext cx="3006644" cy="12515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051723" y="1005279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본당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주보 성인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축일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)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168" y="2427380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성당로고와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의미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369" y="5204946"/>
            <a:ext cx="1899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우리 본당의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자랑거리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528403" y="5092217"/>
            <a:ext cx="3006644" cy="2433434"/>
          </a:xfrm>
          <a:prstGeom prst="roundRect">
            <a:avLst>
              <a:gd name="adj" fmla="val 9407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847207" y="5216381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본당에서 가장 예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쁜 곳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사진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)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00841" y="7638382"/>
            <a:ext cx="6234205" cy="2110060"/>
          </a:xfrm>
          <a:prstGeom prst="roundRect">
            <a:avLst>
              <a:gd name="adj" fmla="val 11925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30275" y="7669494"/>
            <a:ext cx="225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청년회의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이름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&amp;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자랑하기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221" y="20853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1600" dirty="0" smtClean="0">
                <a:latin typeface="야놀자 야체 R" panose="02020603020101020101" pitchFamily="18" charset="-127"/>
                <a:ea typeface="야놀자 야체 R" panose="02020603020101020101" pitchFamily="18" charset="-127"/>
              </a:rPr>
              <a:t>2019</a:t>
            </a:r>
            <a:r>
              <a:rPr lang="ko-KR" altLang="en-US" sz="1600" dirty="0" smtClean="0">
                <a:latin typeface="야놀자 야체 R" panose="02020603020101020101" pitchFamily="18" charset="-127"/>
                <a:ea typeface="야놀자 야체 R" panose="02020603020101020101" pitchFamily="18" charset="-127"/>
              </a:rPr>
              <a:t>년 </a:t>
            </a:r>
            <a:r>
              <a:rPr lang="ko-KR" altLang="en-US" sz="1600" dirty="0" err="1" smtClean="0">
                <a:latin typeface="야놀자 야체 R" panose="02020603020101020101" pitchFamily="18" charset="-127"/>
                <a:ea typeface="야놀자 야체 R" panose="02020603020101020101" pitchFamily="18" charset="-127"/>
              </a:rPr>
              <a:t>띠앗</a:t>
            </a:r>
            <a:r>
              <a:rPr lang="ko-KR" altLang="en-US" sz="1600" dirty="0" smtClean="0">
                <a:latin typeface="야놀자 야체 R" panose="02020603020101020101" pitchFamily="18" charset="-127"/>
                <a:ea typeface="야놀자 야체 R" panose="02020603020101020101" pitchFamily="18" charset="-127"/>
              </a:rPr>
              <a:t> </a:t>
            </a:r>
            <a:r>
              <a:rPr lang="en-US" altLang="ko-KR" sz="1600" dirty="0" smtClean="0">
                <a:latin typeface="야놀자 야체 R" panose="02020603020101020101" pitchFamily="18" charset="-127"/>
                <a:ea typeface="야놀자 야체 R" panose="02020603020101020101" pitchFamily="18" charset="-127"/>
              </a:rPr>
              <a:t>11</a:t>
            </a:r>
            <a:r>
              <a:rPr lang="ko-KR" altLang="en-US" sz="1600" dirty="0" smtClean="0">
                <a:latin typeface="야놀자 야체 R" panose="02020603020101020101" pitchFamily="18" charset="-127"/>
                <a:ea typeface="야놀자 야체 R" panose="02020603020101020101" pitchFamily="18" charset="-127"/>
              </a:rPr>
              <a:t>월호</a:t>
            </a:r>
            <a:endParaRPr lang="en-US" altLang="ko-KR" sz="1600" dirty="0" smtClean="0">
              <a:latin typeface="야놀자 야체 R" panose="02020603020101020101" pitchFamily="18" charset="-127"/>
              <a:ea typeface="야놀자 야체 R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5723" y="575199"/>
            <a:ext cx="17251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100" dirty="0" smtClean="0">
                <a:latin typeface="고양덕양 B" pitchFamily="2" charset="-127"/>
                <a:ea typeface="고양덕양 B" pitchFamily="2" charset="-127"/>
              </a:rPr>
              <a:t>본당 이름 </a:t>
            </a:r>
            <a:r>
              <a:rPr lang="en-US" altLang="ko-KR" sz="1100" dirty="0" smtClean="0">
                <a:latin typeface="고양덕양 B" pitchFamily="2" charset="-127"/>
                <a:ea typeface="고양덕양 B" pitchFamily="2" charset="-127"/>
              </a:rPr>
              <a:t>:                    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68" y="7788537"/>
            <a:ext cx="13620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35</Words>
  <Application>Microsoft Office PowerPoint</Application>
  <PresentationFormat>A4 용지(210x297mm)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야놀자 야체 R</vt:lpstr>
      <vt:lpstr>고양덕양 B</vt:lpstr>
      <vt:lpstr>Calibri</vt:lpstr>
      <vt:lpstr>Calibri Light</vt:lpstr>
      <vt:lpstr>여기어때 잘난체</vt:lpstr>
      <vt:lpstr>맑은 고딕</vt:lpstr>
      <vt:lpstr>Arial</vt:lpstr>
      <vt:lpstr>Office 테마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</cp:revision>
  <dcterms:created xsi:type="dcterms:W3CDTF">2019-11-09T07:44:45Z</dcterms:created>
  <dcterms:modified xsi:type="dcterms:W3CDTF">2019-11-09T08:33:53Z</dcterms:modified>
</cp:coreProperties>
</file>